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6" r:id="rId10"/>
    <p:sldId id="265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0" autoAdjust="0"/>
    <p:restoredTop sz="94672" autoAdjust="0"/>
  </p:normalViewPr>
  <p:slideViewPr>
    <p:cSldViewPr>
      <p:cViewPr>
        <p:scale>
          <a:sx n="100" d="100"/>
          <a:sy n="100" d="100"/>
        </p:scale>
        <p:origin x="-7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48584A-6C42-4462-B9B4-3D688CDCD358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337A4-7F03-4973-AA31-F9EC3D21F0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48584A-6C42-4462-B9B4-3D688CDCD358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337A4-7F03-4973-AA31-F9EC3D21F0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48584A-6C42-4462-B9B4-3D688CDCD358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337A4-7F03-4973-AA31-F9EC3D21F0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48584A-6C42-4462-B9B4-3D688CDCD358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337A4-7F03-4973-AA31-F9EC3D21F0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48584A-6C42-4462-B9B4-3D688CDCD358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337A4-7F03-4973-AA31-F9EC3D21F0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48584A-6C42-4462-B9B4-3D688CDCD358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337A4-7F03-4973-AA31-F9EC3D21F0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48584A-6C42-4462-B9B4-3D688CDCD358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337A4-7F03-4973-AA31-F9EC3D21F0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48584A-6C42-4462-B9B4-3D688CDCD358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337A4-7F03-4973-AA31-F9EC3D21F0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48584A-6C42-4462-B9B4-3D688CDCD358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337A4-7F03-4973-AA31-F9EC3D21F0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48584A-6C42-4462-B9B4-3D688CDCD358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337A4-7F03-4973-AA31-F9EC3D21F0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48584A-6C42-4462-B9B4-3D688CDCD358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337A4-7F03-4973-AA31-F9EC3D21F0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848584A-6C42-4462-B9B4-3D688CDCD358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1337A4-7F03-4973-AA31-F9EC3D21F0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846640" cy="24036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Учителя-участники боевых действий Великой Отечественной войны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887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Сизякин Трофим Петрович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(1926г.р.)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483990"/>
            <a:ext cx="4749502" cy="44539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Награды: орден «Отечественной войны 2 степени» №87 6.04.1985г.</a:t>
            </a:r>
          </a:p>
          <a:p>
            <a:pPr marL="0" indent="0">
              <a:buNone/>
            </a:pPr>
            <a:r>
              <a:rPr lang="ru-RU" dirty="0" smtClean="0"/>
              <a:t> № записи-1521373271</a:t>
            </a:r>
          </a:p>
          <a:p>
            <a:pPr marL="0" indent="0">
              <a:buNone/>
            </a:pPr>
            <a:r>
              <a:rPr lang="ru-RU" dirty="0" smtClean="0"/>
              <a:t>Работал директором Мелиховской средней школы(1961-1968г)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47" t="12586" r="16451" b="31152"/>
          <a:stretch/>
        </p:blipFill>
        <p:spPr>
          <a:xfrm>
            <a:off x="683568" y="1452387"/>
            <a:ext cx="3231207" cy="43769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0992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51255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Ковалёв Иван Михайлович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(1909г.р.)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514" y="4509120"/>
            <a:ext cx="8229600" cy="1800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Награды: орден «Отечественной войны 2 степени» №87 6.04.1985г.</a:t>
            </a:r>
          </a:p>
          <a:p>
            <a:pPr marL="0" indent="0">
              <a:buNone/>
            </a:pPr>
            <a:r>
              <a:rPr lang="ru-RU" dirty="0" smtClean="0"/>
              <a:t>№ записи- 1523207147</a:t>
            </a:r>
          </a:p>
          <a:p>
            <a:pPr marL="0" indent="0">
              <a:buNone/>
            </a:pPr>
            <a:r>
              <a:rPr lang="ru-RU" dirty="0" smtClean="0"/>
              <a:t>После войны работал учителем географии.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41"/>
          <a:stretch/>
        </p:blipFill>
        <p:spPr>
          <a:xfrm>
            <a:off x="3945031" y="1472630"/>
            <a:ext cx="4269768" cy="31421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97" t="5351" r="23089" b="645"/>
          <a:stretch/>
        </p:blipFill>
        <p:spPr>
          <a:xfrm rot="5400000">
            <a:off x="516847" y="1567787"/>
            <a:ext cx="328576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40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80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Апрышкин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Василий Васильевич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(1922г.р.)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600200"/>
            <a:ext cx="469086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Красноармеец.</a:t>
            </a:r>
          </a:p>
          <a:p>
            <a:pPr marL="0" indent="0">
              <a:buNone/>
            </a:pPr>
            <a:r>
              <a:rPr lang="ru-RU" sz="2000" dirty="0" err="1" smtClean="0"/>
              <a:t>Гв.Старший</a:t>
            </a:r>
            <a:r>
              <a:rPr lang="ru-RU" sz="2000" dirty="0" smtClean="0"/>
              <a:t> лейтенант.</a:t>
            </a:r>
          </a:p>
          <a:p>
            <a:pPr marL="0" indent="0">
              <a:buNone/>
            </a:pPr>
            <a:r>
              <a:rPr lang="ru-RU" sz="2000" dirty="0" smtClean="0"/>
              <a:t>В РККА с 20.11.1941г. </a:t>
            </a:r>
          </a:p>
          <a:p>
            <a:pPr marL="0" indent="0">
              <a:buNone/>
            </a:pPr>
            <a:r>
              <a:rPr lang="ru-RU" sz="2000" dirty="0" smtClean="0"/>
              <a:t>Место службы: 162 </a:t>
            </a:r>
            <a:r>
              <a:rPr lang="ru-RU" sz="2000" dirty="0" err="1" smtClean="0"/>
              <a:t>сп</a:t>
            </a:r>
            <a:r>
              <a:rPr lang="ru-RU" sz="2000" dirty="0" smtClean="0"/>
              <a:t> 327 </a:t>
            </a:r>
            <a:r>
              <a:rPr lang="ru-RU" sz="2000" dirty="0" err="1" smtClean="0"/>
              <a:t>Лен.Ф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Награды: «Орден славы 3 степени»(1944г.)</a:t>
            </a:r>
          </a:p>
          <a:p>
            <a:pPr marL="0" indent="0">
              <a:buNone/>
            </a:pPr>
            <a:r>
              <a:rPr lang="ru-RU" sz="2000" dirty="0" smtClean="0"/>
              <a:t>№ записи-38292087;</a:t>
            </a:r>
          </a:p>
          <a:p>
            <a:pPr marL="0" indent="0">
              <a:buNone/>
            </a:pPr>
            <a:r>
              <a:rPr lang="ru-RU" sz="2000" dirty="0" smtClean="0"/>
              <a:t>медаль «За боевые заслуги»-1187 </a:t>
            </a:r>
            <a:r>
              <a:rPr lang="ru-RU" sz="2000" dirty="0" err="1" smtClean="0"/>
              <a:t>сп</a:t>
            </a:r>
            <a:r>
              <a:rPr lang="ru-RU" sz="2000" dirty="0" smtClean="0"/>
              <a:t> 358сд 327 </a:t>
            </a:r>
            <a:r>
              <a:rPr lang="ru-RU" sz="2000" dirty="0" err="1" smtClean="0"/>
              <a:t>Лен.Ф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№ записи-30786518</a:t>
            </a:r>
          </a:p>
          <a:p>
            <a:pPr marL="0" indent="0">
              <a:buNone/>
            </a:pPr>
            <a:r>
              <a:rPr lang="ru-RU" sz="2000" dirty="0" smtClean="0"/>
              <a:t>Медаль за «Взятие Берлина».</a:t>
            </a:r>
          </a:p>
          <a:p>
            <a:pPr marL="0" indent="0">
              <a:buNone/>
            </a:pPr>
            <a:r>
              <a:rPr lang="ru-RU" sz="2000" dirty="0" smtClean="0"/>
              <a:t>После войны работал учителем трудового обучения.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849" y="1844824"/>
            <a:ext cx="294540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877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154" y="1268760"/>
            <a:ext cx="2829496" cy="105156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Лобода Пётр Андреевич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(1917г.р.)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149080"/>
            <a:ext cx="7272808" cy="18771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В РККА с 1941г. </a:t>
            </a:r>
          </a:p>
          <a:p>
            <a:pPr marL="0" indent="0">
              <a:buNone/>
            </a:pPr>
            <a:r>
              <a:rPr lang="ru-RU" dirty="0" smtClean="0"/>
              <a:t>Лейтенант 779 </a:t>
            </a:r>
            <a:r>
              <a:rPr lang="ru-RU" dirty="0" err="1" smtClean="0"/>
              <a:t>сп</a:t>
            </a:r>
            <a:r>
              <a:rPr lang="ru-RU" dirty="0" smtClean="0"/>
              <a:t> 227сд ОПА</a:t>
            </a:r>
          </a:p>
          <a:p>
            <a:pPr marL="0" indent="0">
              <a:buNone/>
            </a:pPr>
            <a:r>
              <a:rPr lang="ru-RU" dirty="0" smtClean="0"/>
              <a:t>Награды: «Орден Красной Звезды», «Орден Отечественной войны 2 степени» </a:t>
            </a:r>
          </a:p>
          <a:p>
            <a:pPr marL="0" indent="0">
              <a:buNone/>
            </a:pPr>
            <a:r>
              <a:rPr lang="ru-RU" dirty="0" smtClean="0"/>
              <a:t>№87 6.04.1985г № записи-1517316645</a:t>
            </a:r>
          </a:p>
          <a:p>
            <a:pPr marL="0" indent="0">
              <a:buNone/>
            </a:pPr>
            <a:r>
              <a:rPr lang="ru-RU" dirty="0" smtClean="0"/>
              <a:t>После войны работал учителем английского языка.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4" t="10266" r="2635" b="7824"/>
          <a:stretch/>
        </p:blipFill>
        <p:spPr>
          <a:xfrm>
            <a:off x="2699792" y="476672"/>
            <a:ext cx="610010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178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Гончаров Николай Васильевич 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(1927г.р.)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700808"/>
            <a:ext cx="4752528" cy="44253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Работал учителем трудового обучения.</a:t>
            </a:r>
            <a:br>
              <a:rPr lang="ru-RU" dirty="0" smtClean="0"/>
            </a:br>
            <a:r>
              <a:rPr lang="ru-RU" dirty="0" smtClean="0"/>
              <a:t>Награды: медали: «За оборону Советского Заполярья», «За победу над Германией»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467" t="47794" r="11595" b="6075"/>
          <a:stretch/>
        </p:blipFill>
        <p:spPr>
          <a:xfrm flipH="1">
            <a:off x="1356875" y="972331"/>
            <a:ext cx="2176900" cy="317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4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Басов Константин Петрович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(1915г.р.)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Награды: «Орден Отечественной войны 2 степени» №86 14.05.1991г</a:t>
            </a:r>
          </a:p>
          <a:p>
            <a:pPr marL="0" indent="0">
              <a:buNone/>
            </a:pPr>
            <a:r>
              <a:rPr lang="ru-RU" dirty="0" smtClean="0"/>
              <a:t>№ записи-1510859099</a:t>
            </a:r>
          </a:p>
          <a:p>
            <a:pPr marL="0" indent="0">
              <a:buNone/>
            </a:pPr>
            <a:r>
              <a:rPr lang="ru-RU" dirty="0" smtClean="0"/>
              <a:t>После войны работал учителем немецкого языка.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69" t="6361" r="41957" b="62551"/>
          <a:stretch/>
        </p:blipFill>
        <p:spPr>
          <a:xfrm>
            <a:off x="683568" y="1484784"/>
            <a:ext cx="2808312" cy="44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673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Говоров Иосиф Виссарионович 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(1918г.р.)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284984"/>
            <a:ext cx="8183880" cy="30358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Сержант. </a:t>
            </a:r>
          </a:p>
          <a:p>
            <a:pPr marL="0" indent="0">
              <a:buNone/>
            </a:pPr>
            <a:r>
              <a:rPr lang="ru-RU" dirty="0" smtClean="0"/>
              <a:t>Место службы: 51 </a:t>
            </a:r>
            <a:r>
              <a:rPr lang="ru-RU" dirty="0" err="1" smtClean="0"/>
              <a:t>олбр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До войны работал учителем в Мелиховской школе.</a:t>
            </a:r>
          </a:p>
          <a:p>
            <a:pPr marL="0" indent="0">
              <a:buNone/>
            </a:pPr>
            <a:r>
              <a:rPr lang="ru-RU" dirty="0" smtClean="0"/>
              <a:t>Погиб 22.02.1943г.(ОБД Мемориал).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1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353" y="43322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Астахов Николай Васильевич 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(1919г.р.)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700808"/>
            <a:ext cx="6012160" cy="43819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Младший лейтенант, в РККА с 06.1941г. По 03.1945г. Тяжело ранен в правый глаз 20.03.1945г.       Награжден: Орденом Красной Звезды, Орденом Отечественной войны 2степени, медалью «За победу над Германией». После войны работал учителем начальных классов, директором начальной школы.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8416" y="2293952"/>
            <a:ext cx="3593028" cy="269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841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672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Кондратьев Иван Михайлович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(1910г.р.)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916832"/>
            <a:ext cx="4474840" cy="420933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После войны работал директором Мелиховской вечерней школы.</a:t>
            </a:r>
            <a:br>
              <a:rPr lang="ru-RU" dirty="0" smtClean="0"/>
            </a:br>
            <a:r>
              <a:rPr lang="ru-RU" dirty="0" smtClean="0"/>
              <a:t>Награжден Орденом Отечественной войны 2-ой степени (1985г.)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23" r="18499"/>
          <a:stretch/>
        </p:blipFill>
        <p:spPr>
          <a:xfrm rot="5400000">
            <a:off x="479739" y="1635308"/>
            <a:ext cx="3528393" cy="351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066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Чёлбин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Иван Савельевич 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(1923г.р.)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548680"/>
            <a:ext cx="4762872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Младший лейтенант.</a:t>
            </a:r>
          </a:p>
          <a:p>
            <a:pPr marL="0" indent="0">
              <a:buNone/>
            </a:pPr>
            <a:r>
              <a:rPr lang="ru-RU" dirty="0" smtClean="0"/>
              <a:t>В РККА с 12.10.1942г по 2.06.1943г.</a:t>
            </a:r>
          </a:p>
          <a:p>
            <a:pPr marL="0" indent="0">
              <a:buNone/>
            </a:pPr>
            <a:r>
              <a:rPr lang="ru-RU" dirty="0" smtClean="0"/>
              <a:t>Награждён орденом Красной Звезды.</a:t>
            </a:r>
          </a:p>
          <a:p>
            <a:pPr marL="0" indent="0">
              <a:buNone/>
            </a:pPr>
            <a:r>
              <a:rPr lang="ru-RU" dirty="0" smtClean="0"/>
              <a:t>Место службы 1945 </a:t>
            </a:r>
            <a:r>
              <a:rPr lang="ru-RU" dirty="0" err="1" smtClean="0"/>
              <a:t>сп</a:t>
            </a:r>
            <a:r>
              <a:rPr lang="ru-RU" dirty="0" smtClean="0"/>
              <a:t> 262 </a:t>
            </a:r>
            <a:r>
              <a:rPr lang="ru-RU" dirty="0" err="1" smtClean="0"/>
              <a:t>сд</a:t>
            </a:r>
            <a:r>
              <a:rPr lang="ru-RU" dirty="0" smtClean="0"/>
              <a:t> </a:t>
            </a:r>
            <a:r>
              <a:rPr lang="ru-RU" dirty="0" err="1" smtClean="0"/>
              <a:t>ЗапФ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Имел одно тяжёлое ранение, после которого был комиссован и работал в Мелиховской школе учителем военного дела.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24" t="8353" r="57301" b="55875"/>
          <a:stretch/>
        </p:blipFill>
        <p:spPr>
          <a:xfrm>
            <a:off x="683568" y="660297"/>
            <a:ext cx="2592288" cy="400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106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Серпионов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Антон Самуилович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(1919 г.р.)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6895" y="578296"/>
            <a:ext cx="4978896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Младший лейтенант командир самоходной установки (СУ-76) 1200 </a:t>
            </a:r>
            <a:r>
              <a:rPr lang="ru-RU" dirty="0"/>
              <a:t>С</a:t>
            </a:r>
            <a:r>
              <a:rPr lang="ru-RU" dirty="0" smtClean="0"/>
              <a:t>амоходного </a:t>
            </a:r>
            <a:r>
              <a:rPr lang="ru-RU" dirty="0" err="1" smtClean="0"/>
              <a:t>Артеллирийского</a:t>
            </a:r>
            <a:r>
              <a:rPr lang="ru-RU" dirty="0" smtClean="0"/>
              <a:t> полка БТ и МВ 8 </a:t>
            </a:r>
            <a:r>
              <a:rPr lang="ru-RU" dirty="0" err="1" smtClean="0"/>
              <a:t>гв.А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Награды: Медаль за отвагу(приказ Донского фронта №0235/н от 2.11.1942г)</a:t>
            </a:r>
          </a:p>
          <a:p>
            <a:pPr marL="0" indent="0">
              <a:buNone/>
            </a:pPr>
            <a:r>
              <a:rPr lang="ru-RU" dirty="0" smtClean="0"/>
              <a:t>Орден красной звезды</a:t>
            </a:r>
          </a:p>
          <a:p>
            <a:pPr marL="0" indent="0">
              <a:buNone/>
            </a:pPr>
            <a:r>
              <a:rPr lang="ru-RU" dirty="0" smtClean="0"/>
              <a:t>Дата подвига: 23.07.1944г </a:t>
            </a:r>
          </a:p>
          <a:p>
            <a:pPr marL="0" indent="0">
              <a:buNone/>
            </a:pPr>
            <a:r>
              <a:rPr lang="ru-RU" dirty="0" smtClean="0"/>
              <a:t>№ записи: 33824602</a:t>
            </a:r>
          </a:p>
          <a:p>
            <a:pPr marL="0" indent="0">
              <a:buNone/>
            </a:pPr>
            <a:r>
              <a:rPr lang="ru-RU" dirty="0" smtClean="0"/>
              <a:t>Умер от ран 17.08.1944г</a:t>
            </a:r>
          </a:p>
          <a:p>
            <a:pPr marL="0" indent="0">
              <a:buNone/>
            </a:pPr>
            <a:r>
              <a:rPr lang="ru-RU" dirty="0" smtClean="0"/>
              <a:t>В РККА с 1941</a:t>
            </a:r>
          </a:p>
          <a:p>
            <a:pPr marL="0" indent="0">
              <a:buNone/>
            </a:pPr>
            <a:r>
              <a:rPr lang="ru-RU" dirty="0" smtClean="0"/>
              <a:t>До войны- руководитель школьного ансамбля песни и пляски донских казаков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76672"/>
            <a:ext cx="317709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98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Киреева Елизавета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Потаповна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(1921г.р.)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340768"/>
            <a:ext cx="4752528" cy="5121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/>
              <a:t>В РККА с 04.1942г- связист 4 степени ГМИБ, ВАД-15 , регулировщица на переправе через реку Висла(</a:t>
            </a:r>
            <a:r>
              <a:rPr lang="ru-RU" sz="1400" dirty="0" err="1" smtClean="0"/>
              <a:t>Бончики</a:t>
            </a:r>
            <a:r>
              <a:rPr lang="ru-RU" sz="1400" dirty="0" smtClean="0"/>
              <a:t>), на реке Буг в Бресте, 4 Украинский фронт наступление в районе Симферополя. Переправа в </a:t>
            </a:r>
            <a:r>
              <a:rPr lang="ru-RU" sz="1400" dirty="0" err="1" smtClean="0"/>
              <a:t>г.Познань</a:t>
            </a:r>
            <a:r>
              <a:rPr lang="ru-RU" sz="1400" dirty="0" smtClean="0"/>
              <a:t>, по пути к Берлину в </a:t>
            </a:r>
            <a:r>
              <a:rPr lang="ru-RU" sz="1400" dirty="0" err="1" smtClean="0"/>
              <a:t>г.Кюстрине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r>
              <a:rPr lang="ru-RU" sz="1400" dirty="0" smtClean="0"/>
              <a:t>8 мая 1945г. В Берлине  </a:t>
            </a:r>
            <a:r>
              <a:rPr lang="ru-RU" sz="1400" dirty="0"/>
              <a:t>н</a:t>
            </a:r>
            <a:r>
              <a:rPr lang="ru-RU" sz="1400" dirty="0" smtClean="0"/>
              <a:t>а посту регулировала проезд делегации, которая подписывала акт о капитуляции Германии. </a:t>
            </a:r>
          </a:p>
          <a:p>
            <a:pPr marL="0" indent="0">
              <a:buNone/>
            </a:pPr>
            <a:r>
              <a:rPr lang="ru-RU" sz="1400" dirty="0" smtClean="0"/>
              <a:t>В </a:t>
            </a:r>
            <a:r>
              <a:rPr lang="ru-RU" sz="1400" dirty="0" err="1" smtClean="0"/>
              <a:t>г.Потсдаме</a:t>
            </a:r>
            <a:r>
              <a:rPr lang="ru-RU" sz="1400" dirty="0" smtClean="0"/>
              <a:t> –регулировщица во время прохождения конференции во дворце Вильгельма. Видела Черчилля, Трумэна.</a:t>
            </a:r>
          </a:p>
          <a:p>
            <a:pPr marL="0" indent="0">
              <a:buNone/>
            </a:pPr>
            <a:r>
              <a:rPr lang="ru-RU" sz="1400" dirty="0" smtClean="0"/>
              <a:t>Награды: медали: «За боевые заслуги», «За оборону Кавказа», «За освобождение Польши», «За взятие Берлина», «За победу над Германией»; значок «Отличный дорожник»; десять благодарностей от командира части  и две благодарности от </a:t>
            </a:r>
            <a:r>
              <a:rPr lang="ru-RU" sz="1400" dirty="0" err="1" smtClean="0"/>
              <a:t>Г.К.Жукова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r>
              <a:rPr lang="ru-RU" sz="1400" dirty="0" smtClean="0"/>
              <a:t>До и после войны работала в школе старшей пионер-вожатой. 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8" t="7604" r="6762" b="6500"/>
          <a:stretch/>
        </p:blipFill>
        <p:spPr>
          <a:xfrm>
            <a:off x="539552" y="4221088"/>
            <a:ext cx="3024336" cy="22408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75" t="13221" r="20823" b="9994"/>
          <a:stretch/>
        </p:blipFill>
        <p:spPr>
          <a:xfrm rot="16200000">
            <a:off x="598414" y="1652956"/>
            <a:ext cx="2581278" cy="226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68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124744"/>
            <a:ext cx="5581828" cy="155679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Яковлев Филипп Николаевич1923г.г.,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гв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. лейтенант. В РККА с           с 07.1941г. По 04.1948г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Участник парада Победы 1945г. В Москве.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1223" y="2852937"/>
            <a:ext cx="4679169" cy="1440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Награды: медаль «За отвагу», орден Красной Звезды, медаль «За взятие Будапешта». Работал после войны военным руководителем.</a:t>
            </a:r>
            <a:br>
              <a:rPr lang="ru-RU" sz="2400" dirty="0" smtClean="0"/>
            </a:br>
            <a:r>
              <a:rPr lang="ru-RU" sz="2400" dirty="0" smtClean="0"/>
              <a:t>Участник Парада Победы 1945г. в Москве.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09" t="19969" r="21867" b="19480"/>
          <a:stretch/>
        </p:blipFill>
        <p:spPr>
          <a:xfrm rot="-5520000">
            <a:off x="-504867" y="1570494"/>
            <a:ext cx="4816128" cy="28697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0672" y="245071"/>
            <a:ext cx="881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788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Хлызин Кузьма Степанович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(1915 г.р.)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530352"/>
            <a:ext cx="5770984" cy="44108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В РККА с 1937г. </a:t>
            </a:r>
          </a:p>
          <a:p>
            <a:pPr marL="0" indent="0">
              <a:buNone/>
            </a:pPr>
            <a:r>
              <a:rPr lang="ru-RU" dirty="0" smtClean="0"/>
              <a:t>Старший лейтенант </a:t>
            </a:r>
          </a:p>
          <a:p>
            <a:pPr marL="0" indent="0">
              <a:buNone/>
            </a:pPr>
            <a:r>
              <a:rPr lang="ru-RU" dirty="0" smtClean="0"/>
              <a:t>Награды:  орден «Красной звезды» 8.02.1945г № записи-42798997; орден «Отечественной войны 2 степени» 18.04.1945г-21.04.1945 № записи-41309372; медаль «За победу над Германией в ВОВ 1941-1945г»</a:t>
            </a:r>
          </a:p>
          <a:p>
            <a:pPr marL="0" indent="0">
              <a:buNone/>
            </a:pPr>
            <a:r>
              <a:rPr lang="ru-RU" dirty="0" smtClean="0"/>
              <a:t>Место службы :671 ап, 213 </a:t>
            </a:r>
            <a:r>
              <a:rPr lang="ru-RU" dirty="0" err="1" smtClean="0"/>
              <a:t>сд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После войны работал учителем истории и географии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56503" flipH="1" flipV="1">
            <a:off x="9272238" y="5342373"/>
            <a:ext cx="627491" cy="4135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411" t="30020" r="10484" b="6224"/>
          <a:stretch/>
        </p:blipFill>
        <p:spPr>
          <a:xfrm rot="5400000">
            <a:off x="-709253" y="1509452"/>
            <a:ext cx="4474293" cy="240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2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Беляев Михаил Васильевич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(1920г.р.)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476672"/>
            <a:ext cx="5698976" cy="20162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Младший сержант.</a:t>
            </a:r>
          </a:p>
          <a:p>
            <a:pPr marL="0" indent="0">
              <a:buNone/>
            </a:pPr>
            <a:r>
              <a:rPr lang="ru-RU" dirty="0" smtClean="0"/>
              <a:t>Место службы: 249 </a:t>
            </a:r>
            <a:r>
              <a:rPr lang="ru-RU" dirty="0" err="1" smtClean="0"/>
              <a:t>азенап</a:t>
            </a:r>
            <a:r>
              <a:rPr lang="ru-RU" dirty="0" smtClean="0"/>
              <a:t> 27 А 2 </a:t>
            </a:r>
            <a:r>
              <a:rPr lang="ru-RU" dirty="0" err="1" smtClean="0"/>
              <a:t>УкрФ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Награды: медаль «За боевые заслуги» (1944г)</a:t>
            </a:r>
          </a:p>
          <a:p>
            <a:pPr marL="0" indent="0">
              <a:buNone/>
            </a:pPr>
            <a:r>
              <a:rPr lang="ru-RU" dirty="0" smtClean="0"/>
              <a:t>После войны работал учителем рисования.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2420888"/>
            <a:ext cx="4176464" cy="26027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1" t="17929" r="4829" b="-834"/>
          <a:stretch/>
        </p:blipFill>
        <p:spPr>
          <a:xfrm rot="5400000">
            <a:off x="-102212" y="843264"/>
            <a:ext cx="3605717" cy="27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09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Сухинин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Владимир Иванович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(1915г.р.)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505272"/>
            <a:ext cx="425881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Красноармеец.</a:t>
            </a:r>
          </a:p>
          <a:p>
            <a:pPr marL="0" indent="0">
              <a:buNone/>
            </a:pPr>
            <a:r>
              <a:rPr lang="ru-RU" dirty="0" smtClean="0"/>
              <a:t>Награды: медаль «За боевые заслуги» № записи- 45079593; орден «Отечественной войны 2 степени» №86 (6.04.1985г)</a:t>
            </a:r>
          </a:p>
          <a:p>
            <a:pPr marL="0" indent="0">
              <a:buNone/>
            </a:pPr>
            <a:r>
              <a:rPr lang="ru-RU" dirty="0" smtClean="0"/>
              <a:t>После войны работал учителем химии.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61" t="28446" r="28670" b="17544"/>
          <a:stretch/>
        </p:blipFill>
        <p:spPr>
          <a:xfrm rot="5400000">
            <a:off x="344186" y="816054"/>
            <a:ext cx="4091468" cy="341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906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692696"/>
            <a:ext cx="6336704" cy="9409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Семерников Леонид Фёдорович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(1925 г.р.)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7" y="3671687"/>
            <a:ext cx="9666387" cy="2709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Воевал на </a:t>
            </a:r>
            <a:r>
              <a:rPr lang="ru-RU" sz="2000" dirty="0" err="1" smtClean="0"/>
              <a:t>Миус</a:t>
            </a:r>
            <a:r>
              <a:rPr lang="ru-RU" sz="2000" dirty="0" smtClean="0"/>
              <a:t>-фронте в 1943г</a:t>
            </a:r>
            <a:r>
              <a:rPr lang="ru-RU" sz="2000" dirty="0"/>
              <a:t>.</a:t>
            </a:r>
            <a:r>
              <a:rPr lang="ru-RU" sz="2000" dirty="0" smtClean="0"/>
              <a:t> </a:t>
            </a:r>
          </a:p>
          <a:p>
            <a:pPr marL="0" indent="0">
              <a:buNone/>
            </a:pPr>
            <a:r>
              <a:rPr lang="ru-RU" sz="2000" dirty="0" smtClean="0"/>
              <a:t>Был тяжело ранен, лишился ноги.</a:t>
            </a:r>
          </a:p>
          <a:p>
            <a:pPr marL="0" indent="0">
              <a:buNone/>
            </a:pPr>
            <a:r>
              <a:rPr lang="ru-RU" sz="2000" dirty="0" smtClean="0"/>
              <a:t>Награды: орден «Отечественной войны </a:t>
            </a:r>
          </a:p>
          <a:p>
            <a:pPr marL="0" indent="0">
              <a:buNone/>
            </a:pPr>
            <a:r>
              <a:rPr lang="ru-RU" sz="2000" dirty="0" smtClean="0"/>
              <a:t>1степени»</a:t>
            </a:r>
          </a:p>
          <a:p>
            <a:pPr marL="0" indent="0">
              <a:buNone/>
            </a:pPr>
            <a:r>
              <a:rPr lang="ru-RU" sz="2000" dirty="0" smtClean="0"/>
              <a:t>№87 от 6.04.1985г.</a:t>
            </a:r>
          </a:p>
          <a:p>
            <a:pPr marL="0" indent="0">
              <a:buNone/>
            </a:pPr>
            <a:r>
              <a:rPr lang="ru-RU" sz="2000" dirty="0" smtClean="0"/>
              <a:t>№ записи-1520324033</a:t>
            </a:r>
          </a:p>
          <a:p>
            <a:pPr marL="0" indent="0">
              <a:buNone/>
            </a:pPr>
            <a:r>
              <a:rPr lang="ru-RU" sz="2000" dirty="0" smtClean="0"/>
              <a:t>После войны работал учителем математики и черчения.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25" t="22640" r="32499" b="28610"/>
          <a:stretch/>
        </p:blipFill>
        <p:spPr>
          <a:xfrm rot="5400000">
            <a:off x="-236534" y="1068738"/>
            <a:ext cx="3136345" cy="20162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3052" t="-41122" r="60123" b="100428"/>
          <a:stretch/>
        </p:blipFill>
        <p:spPr>
          <a:xfrm>
            <a:off x="1475656" y="-531440"/>
            <a:ext cx="3200401" cy="27908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02" t="-13332" r="5939" b="63194"/>
          <a:stretch/>
        </p:blipFill>
        <p:spPr>
          <a:xfrm>
            <a:off x="6156175" y="-431430"/>
            <a:ext cx="2520281" cy="429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611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489</TotalTime>
  <Words>706</Words>
  <Application>Microsoft Office PowerPoint</Application>
  <PresentationFormat>Экран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Учителя-участники боевых действий Великой Отечественной войны</vt:lpstr>
      <vt:lpstr>Чёлбин Иван Савельевич  (1923г.р.)</vt:lpstr>
      <vt:lpstr>Серпионов Антон Самуилович (1919 г.р.) </vt:lpstr>
      <vt:lpstr>Киреева Елизавета Потаповна (1921г.р.) </vt:lpstr>
      <vt:lpstr>Яковлев Филипп Николаевич1923г.г., гв. лейтенант. В РККА с           с 07.1941г. По 04.1948г Участник парада Победы 1945г. В Москве.</vt:lpstr>
      <vt:lpstr>Хлызин Кузьма Степанович (1915 г.р.)</vt:lpstr>
      <vt:lpstr>Беляев Михаил Васильевич (1920г.р.)</vt:lpstr>
      <vt:lpstr>Сухинин Владимир Иванович (1915г.р.)</vt:lpstr>
      <vt:lpstr>Семерников Леонид Фёдорович (1925 г.р.)</vt:lpstr>
      <vt:lpstr>Сизякин Трофим Петрович (1926г.р.)</vt:lpstr>
      <vt:lpstr>Ковалёв Иван Михайлович (1909г.р.)</vt:lpstr>
      <vt:lpstr>Апрышкин Василий Васильевич (1922г.р.)</vt:lpstr>
      <vt:lpstr>Лобода Пётр Андреевич (1917г.р.)</vt:lpstr>
      <vt:lpstr>Гончаров Николай Васильевич  (1927г.р.)</vt:lpstr>
      <vt:lpstr>Басов Константин Петрович (1915г.р.)</vt:lpstr>
      <vt:lpstr>Говоров Иосиф Виссарионович  (1918г.р.)</vt:lpstr>
      <vt:lpstr>Астахов Николай Васильевич  (1919г.р.)</vt:lpstr>
      <vt:lpstr>Кондратьев Иван Михайлович (1910г.р.)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Учителя-участники боевых действий Великой Отечественной войны</dc:title>
  <dc:creator>1</dc:creator>
  <cp:lastModifiedBy>user</cp:lastModifiedBy>
  <cp:revision>43</cp:revision>
  <dcterms:created xsi:type="dcterms:W3CDTF">2018-03-15T10:36:31Z</dcterms:created>
  <dcterms:modified xsi:type="dcterms:W3CDTF">2020-02-12T07:05:57Z</dcterms:modified>
</cp:coreProperties>
</file>